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3" r:id="rId4"/>
    <p:sldId id="259" r:id="rId5"/>
    <p:sldId id="264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63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297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364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856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648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017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3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086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423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24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727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56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703718" y="239620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 smtClean="0">
                <a:latin typeface="HP Simplified Light" pitchFamily="34" charset="0"/>
              </a:rPr>
              <a:t>Тема 5. Уроки </a:t>
            </a:r>
            <a:r>
              <a:rPr lang="ru-RU" sz="6600" b="1" dirty="0" smtClean="0">
                <a:latin typeface="HP Simplified Light" pitchFamily="34" charset="0"/>
              </a:rPr>
              <a:t>надежды</a:t>
            </a:r>
            <a:endParaRPr lang="ru-RU" sz="6600" b="1" dirty="0">
              <a:latin typeface="HP Simplified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02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" y="396131"/>
            <a:ext cx="8280920" cy="2592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dirty="0" smtClean="0">
                <a:latin typeface="HP Simplified Light" pitchFamily="34" charset="0"/>
                <a:ea typeface="Calibri"/>
              </a:rPr>
              <a:t>«Помните, вы граждане страны, которая переживает час великих испытаний. Трудитесь для фронта, учитесь для фронта, отказывайтесь от лишнего для фронта. Победим врага, все придет сторицей. Живите дружно с учителями. Они – ваши, они для вас»,-Леня Супрунов.</a:t>
            </a:r>
            <a:endParaRPr lang="ru-RU" sz="2400" dirty="0">
              <a:latin typeface="HP Simplified Light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396" y="3109912"/>
            <a:ext cx="5255207" cy="350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3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67544" y="4046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>
                <a:latin typeface="HP Simplified Light" pitchFamily="34" charset="0"/>
              </a:rPr>
              <a:t>Как вы думаете, что могли использовать вместо тетрадей?</a:t>
            </a:r>
            <a:endParaRPr lang="ru-RU" dirty="0">
              <a:latin typeface="HP Simplified Light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818" y="2594769"/>
            <a:ext cx="6431837" cy="37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6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14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29308" y="445232"/>
            <a:ext cx="8280920" cy="13590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smtClean="0">
                <a:latin typeface="HP Simplified Light" pitchFamily="34" charset="0"/>
              </a:rPr>
              <a:t>Найдите в книге «Татарстан: все для фронта, все для Победы! 1941-1945» (стр. 202-203)   ответы на вопросы «Чему учили обучающихся в военные годы?  Чем образование 1941-1945 годов отличается от нашего времени?»</a:t>
            </a:r>
            <a:endParaRPr lang="ru-RU" sz="2400" dirty="0">
              <a:latin typeface="HP Simplified Light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3062" y="2485462"/>
            <a:ext cx="5773412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9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6" y="264862"/>
            <a:ext cx="4822354" cy="3621338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730" y="3104964"/>
            <a:ext cx="5004048" cy="3753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96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54968" y="47902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HP Simplified Light" pitchFamily="34" charset="0"/>
              </a:rPr>
              <a:t>Письмо </a:t>
            </a:r>
            <a:r>
              <a:rPr lang="ru-RU" dirty="0" err="1" smtClean="0">
                <a:latin typeface="HP Simplified Light" pitchFamily="34" charset="0"/>
              </a:rPr>
              <a:t>Рувима</a:t>
            </a:r>
            <a:r>
              <a:rPr lang="ru-RU" dirty="0" smtClean="0">
                <a:latin typeface="HP Simplified Light" pitchFamily="34" charset="0"/>
              </a:rPr>
              <a:t> </a:t>
            </a:r>
            <a:r>
              <a:rPr lang="ru-RU" dirty="0" err="1" smtClean="0">
                <a:latin typeface="HP Simplified Light" pitchFamily="34" charset="0"/>
              </a:rPr>
              <a:t>Гильмана</a:t>
            </a:r>
            <a:r>
              <a:rPr lang="ru-RU" dirty="0" smtClean="0">
                <a:latin typeface="HP Simplified Light" pitchFamily="34" charset="0"/>
              </a:rPr>
              <a:t> своей однокласснице Нине Гулевской</a:t>
            </a:r>
            <a:endParaRPr lang="ru-RU" dirty="0">
              <a:latin typeface="HP Simplified Light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62" y="1696244"/>
            <a:ext cx="7706012" cy="511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7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51520" y="2235088"/>
            <a:ext cx="8280920" cy="20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215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открыли, узнали на уроке?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Оправдались ли ваши ожидания от урока?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 вы взяли с сегодняшнего урока?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Над чем заставил задуматься урок?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400" dirty="0">
              <a:solidFill>
                <a:prstClr val="black"/>
              </a:solidFill>
              <a:latin typeface="HP Simplified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32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140</Words>
  <Application>Microsoft Office PowerPoint</Application>
  <PresentationFormat>Экран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HP Simplified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Уроки надежды</dc:title>
  <dc:creator>пользователь</dc:creator>
  <cp:lastModifiedBy>Пользователь Windows</cp:lastModifiedBy>
  <cp:revision>7</cp:revision>
  <dcterms:created xsi:type="dcterms:W3CDTF">2021-03-15T15:51:41Z</dcterms:created>
  <dcterms:modified xsi:type="dcterms:W3CDTF">2021-03-17T17:19:08Z</dcterms:modified>
</cp:coreProperties>
</file>